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56" r:id="rId3"/>
    <p:sldId id="266" r:id="rId4"/>
    <p:sldId id="265" r:id="rId5"/>
    <p:sldId id="257" r:id="rId6"/>
    <p:sldId id="267" r:id="rId7"/>
    <p:sldId id="268" r:id="rId8"/>
    <p:sldId id="269" r:id="rId9"/>
    <p:sldId id="270" r:id="rId10"/>
    <p:sldId id="263" r:id="rId11"/>
    <p:sldId id="264" r:id="rId12"/>
    <p:sldId id="260" r:id="rId13"/>
    <p:sldId id="261" r:id="rId14"/>
    <p:sldId id="258" r:id="rId15"/>
    <p:sldId id="271" r:id="rId16"/>
    <p:sldId id="272" r:id="rId17"/>
    <p:sldId id="273" r:id="rId18"/>
    <p:sldId id="262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0"/>
    <p:restoredTop sz="89600"/>
  </p:normalViewPr>
  <p:slideViewPr>
    <p:cSldViewPr snapToGrid="0">
      <p:cViewPr varScale="1">
        <p:scale>
          <a:sx n="96" d="100"/>
          <a:sy n="96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A3D54-51DB-1741-99AD-660ED9F2E710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9A89-CED4-7C4F-B9BB-33394F628B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60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4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Possible cell types: myogenetic progenitors, myoblasts, myocytes, Skeletal </a:t>
            </a:r>
            <a:r>
              <a:rPr lang="en-GB" dirty="0"/>
              <a:t>mesenchymal, myotube</a:t>
            </a:r>
            <a:r>
              <a:rPr lang="en-DE" dirty="0"/>
              <a:t>, myofiber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Gene markers described in</a:t>
            </a:r>
          </a:p>
          <a:p>
            <a:endParaRPr lang="en-DE" dirty="0"/>
          </a:p>
          <a:p>
            <a:r>
              <a:rPr lang="en-GB" dirty="0" err="1"/>
              <a:t>Haibin</a:t>
            </a:r>
            <a:r>
              <a:rPr lang="en-GB" dirty="0"/>
              <a:t> Xi, Justin </a:t>
            </a:r>
            <a:r>
              <a:rPr lang="en-GB" dirty="0" err="1"/>
              <a:t>Langerman</a:t>
            </a:r>
            <a:r>
              <a:rPr lang="en-GB" dirty="0"/>
              <a:t>, Shan Sabri, Peggie </a:t>
            </a:r>
            <a:r>
              <a:rPr lang="en-GB" dirty="0" err="1"/>
              <a:t>Chien</a:t>
            </a:r>
            <a:r>
              <a:rPr lang="en-GB" dirty="0"/>
              <a:t>, Courtney S. Young, Shahab </a:t>
            </a:r>
            <a:r>
              <a:rPr lang="en-GB" dirty="0" err="1"/>
              <a:t>Younesi</a:t>
            </a:r>
            <a:r>
              <a:rPr lang="en-GB" dirty="0"/>
              <a:t>, Michael Hicks, Karen Gonzalez, </a:t>
            </a:r>
            <a:r>
              <a:rPr lang="en-GB" dirty="0" err="1"/>
              <a:t>Wakana</a:t>
            </a:r>
            <a:r>
              <a:rPr lang="en-GB" dirty="0"/>
              <a:t> Fujiwara, Julia </a:t>
            </a:r>
            <a:r>
              <a:rPr lang="en-GB" dirty="0" err="1"/>
              <a:t>Marzi</a:t>
            </a:r>
            <a:r>
              <a:rPr lang="en-GB" dirty="0"/>
              <a:t>, Simone </a:t>
            </a:r>
            <a:r>
              <a:rPr lang="en-GB" dirty="0" err="1"/>
              <a:t>Liebscher</a:t>
            </a:r>
            <a:r>
              <a:rPr lang="en-GB" dirty="0"/>
              <a:t>, Melissa Spencer, Ben Van Handel, Denis </a:t>
            </a:r>
            <a:r>
              <a:rPr lang="en-GB" dirty="0" err="1"/>
              <a:t>Evseenko</a:t>
            </a:r>
            <a:r>
              <a:rPr lang="en-GB" dirty="0"/>
              <a:t>, Katja </a:t>
            </a:r>
            <a:r>
              <a:rPr lang="en-GB" dirty="0" err="1"/>
              <a:t>Schenke-Layland</a:t>
            </a:r>
            <a:r>
              <a:rPr lang="en-GB" dirty="0"/>
              <a:t>, Kathrin Plath, April D. Pyle,</a:t>
            </a:r>
          </a:p>
          <a:p>
            <a:endParaRPr lang="en-GB" dirty="0"/>
          </a:p>
          <a:p>
            <a:r>
              <a:rPr lang="en-GB" dirty="0"/>
              <a:t>A Human Skeletal Muscle Atlas Identifies the Trajectories of Stem and Progenitor Cells across Development and from Human Pluripotent Stem Cells,</a:t>
            </a:r>
          </a:p>
          <a:p>
            <a:endParaRPr lang="en-GB" dirty="0"/>
          </a:p>
          <a:p>
            <a:r>
              <a:rPr lang="en-GB" dirty="0"/>
              <a:t>Cell Stem Cell,</a:t>
            </a:r>
          </a:p>
          <a:p>
            <a:endParaRPr lang="en-GB" dirty="0"/>
          </a:p>
          <a:p>
            <a:r>
              <a:rPr lang="en-GB" dirty="0"/>
              <a:t>Volume 27, Issue 1,</a:t>
            </a:r>
          </a:p>
          <a:p>
            <a:endParaRPr lang="en-GB" dirty="0"/>
          </a:p>
          <a:p>
            <a:r>
              <a:rPr lang="en-GB" dirty="0"/>
              <a:t>2020,</a:t>
            </a:r>
          </a:p>
          <a:p>
            <a:endParaRPr lang="en-GB" dirty="0"/>
          </a:p>
          <a:p>
            <a:r>
              <a:rPr lang="en-GB" dirty="0"/>
              <a:t>Pages 158-176.e10,</a:t>
            </a:r>
          </a:p>
          <a:p>
            <a:endParaRPr lang="en-GB" dirty="0"/>
          </a:p>
          <a:p>
            <a:r>
              <a:rPr lang="en-GB" dirty="0"/>
              <a:t>ISSN 1934-5909,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/10.1016/j.stem.2020.04.017.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54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13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685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65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97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6168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08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038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93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70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567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92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Blue probably at leat two clusters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27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17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4F1-9ED3-DA15-F9EC-88294DC5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5C26A-B709-ED8D-7DF6-C997A4402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727E-0B2D-96D9-5847-8EA7404C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B5F7-8C26-22FE-B856-407A3085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CFF2-92A3-5575-9435-EA27FCF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0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D2B1-52FE-A19B-50EF-FA3CCAB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6832F-3BD0-C6AB-3C3F-4504F8B5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5E9D-F8F8-E9E3-BE51-AB2E9B58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C86E-9E33-7207-C367-6FC80C2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6885-7185-B593-11F2-D04649F5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593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A899B-1612-ABD4-AE60-3933E0EF0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4B324-F131-83D3-0769-96ECB703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CEC1-AB6C-FDCE-35B8-5692534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DE2F-A6CC-973B-61EE-45D8CC46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A656-0AE0-2E3A-74C8-BF334F5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782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0568-90C4-89DF-4E3C-AFC9B83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471F-372F-5600-5D38-AB3846C0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555B-08CC-1814-28B4-F017BB21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31EC-9181-56E2-643A-49C2DAD6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B0D25-7EDF-072B-B5CE-221C9160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44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A663-4330-9538-DC31-3BC68E37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6C47C-65C2-A6BA-7C1B-6DD60A4B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C541-BA87-6A38-7DF8-95A4B1AF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A1E0-7E3B-D325-0697-CEAE1B37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5893-07CB-FB19-CEA3-32CE9D99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977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C8C-5C4A-B810-B31C-B6302906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27F5C-98EE-0A55-3D94-72A1C8E42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0D4A2-0D2C-1D3A-F8C7-A7245F7C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F54F2-FF5E-4CCA-8578-99608D8E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E419-433A-56CF-6DB9-2DC52E5B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5B56-535B-850E-4865-FE567E7A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0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FF4-BCCD-8FD4-75B4-2979CEBC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06F7-D39A-DAFC-4064-D5F31001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BA3D-A9D1-2674-E181-A97A3D2C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559B-2436-9388-130E-900ECEA9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A3E9D-EF8F-13B6-6DA6-675D9595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055BD-5A22-23D2-E795-5028A9A8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231CC-6040-65F3-E1D6-5ACD69BB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30C74-D179-0906-0904-E7746967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32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A97D-B463-E3FA-FD96-BA5269C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552D8-F84F-1890-119B-A57F921C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D91C2-61A3-4E5A-ADFF-AEB3052B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5DE23-9AA0-02C9-9C9C-BD6BF722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367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7AC9-0638-79A6-3A80-1FEDFA5E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B8524-5FEE-20D9-7AA8-0D89D8D0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9BAB1-40AE-4B7D-79BF-C4B58B3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45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48C4-AF22-1E0B-42C0-B759D6F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9D91-44FB-427C-E7CE-6A355197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0BB9B-9A56-1D78-CFC2-2347D26E3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558E-4B6B-88B0-AC9F-2C2D4FC5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01D5-8719-765A-1DBA-10DFB3F2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D6EB1-48A8-BB17-414D-ECE1DA8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86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62A0-DFC7-35DE-1060-E04C3611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EA8D0-27C8-9DB7-B43A-38A65E1F2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48D6-A1FF-B071-8E3C-AE376254D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83FE-2A89-FCBB-18D4-11D639E1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AF750-C784-C796-0FFA-E8C85EF3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DA2E-3AC5-7630-1072-D0A4AA11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51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BD799-6640-A27B-7DD5-F51F0F0B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326F-8B93-9C99-AE22-81691E85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9C27-D500-9DDF-7E64-83C36334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047-30F6-444B-8DA2-00B8AE99E4FB}" type="datetimeFigureOut">
              <a:rPr lang="en-DE" smtClean="0"/>
              <a:t>26.03.24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A45B-EE40-B054-8749-27B53450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BFEB-AF64-1888-FE87-47CB0FA8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3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ls 12 02523 g001">
            <a:extLst>
              <a:ext uri="{FF2B5EF4-FFF2-40B4-BE49-F238E27FC236}">
                <a16:creationId xmlns:a16="http://schemas.microsoft.com/office/drawing/2014/main" id="{02104582-AE53-4730-9E06-3440F9BE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52" y="363353"/>
            <a:ext cx="8646695" cy="61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87C3-CDED-6D01-6A37-3C91A5E6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2" y="1306294"/>
            <a:ext cx="5705238" cy="451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FD03B-6DAB-D288-BEF9-19148DFAAEF4}"/>
              </a:ext>
            </a:extLst>
          </p:cNvPr>
          <p:cNvSpPr txBox="1"/>
          <p:nvPr/>
        </p:nvSpPr>
        <p:spPr>
          <a:xfrm>
            <a:off x="1252603" y="6640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UMAP + K-means clustering (k=4)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7304762" y="653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DF51B-BE7D-8BFC-F280-EA4C1DF6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452" y="1771797"/>
            <a:ext cx="4316956" cy="405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71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1F49B-09BA-C9C0-DCEB-447C6DDA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28" y="1292265"/>
            <a:ext cx="2431272" cy="237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C25F8-C31A-E365-086A-B1BAA8C9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17" y="1339924"/>
            <a:ext cx="2431272" cy="2418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929D9-162C-5A38-9386-78326B48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18" y="1256560"/>
            <a:ext cx="2610594" cy="2501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140622-ECEE-3489-B5AC-0BA87BC1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58" y="4035611"/>
            <a:ext cx="2663069" cy="2529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71C45-F21E-7235-8555-28C524DB2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28" y="3959477"/>
            <a:ext cx="2797175" cy="268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39F66-694D-1BDA-36FB-29F393109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340" y="4012929"/>
            <a:ext cx="2690432" cy="2565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62350D-7063-591A-5D90-7998F49AF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814" y="4021013"/>
            <a:ext cx="2641817" cy="2565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767515" y="3666279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3144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84037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A3D79-E8B5-95BF-9D2A-19ECA0D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718" b="38718"/>
          <a:stretch/>
        </p:blipFill>
        <p:spPr>
          <a:xfrm>
            <a:off x="4636169" y="-3120190"/>
            <a:ext cx="7287372" cy="928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C48D8-723B-0A5D-124D-C9EF59404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590"/>
            <a:ext cx="4316956" cy="405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2158478" y="914400"/>
            <a:ext cx="1611417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</p:spTree>
    <p:extLst>
      <p:ext uri="{BB962C8B-B14F-4D97-AF65-F5344CB8AC3E}">
        <p14:creationId xmlns:p14="http://schemas.microsoft.com/office/powerpoint/2010/main" val="56314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FDBC6-BAB8-E230-27FD-DF87AB5C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29" y="744638"/>
            <a:ext cx="5989401" cy="562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ACCF9-E84B-311B-4ACD-0323716F1F86}"/>
              </a:ext>
            </a:extLst>
          </p:cNvPr>
          <p:cNvSpPr txBox="1"/>
          <p:nvPr/>
        </p:nvSpPr>
        <p:spPr>
          <a:xfrm>
            <a:off x="6686371" y="4865816"/>
            <a:ext cx="20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Skeletal </a:t>
            </a:r>
            <a:r>
              <a:rPr lang="en-GB" dirty="0"/>
              <a:t>mesenchymal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5751918" y="2628906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5473546" y="4411958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5042878" y="5142815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66744" y="3765627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6239609" y="962859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562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541BA-FAFB-AB15-B54C-B6EAF16F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8" y="1126312"/>
            <a:ext cx="6851243" cy="52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17BAF-FCF4-D87D-3B53-5726E094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9" y="1262402"/>
            <a:ext cx="2856258" cy="2178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35AC6-4328-D857-48B1-2A0599F7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45" y="1128217"/>
            <a:ext cx="2818459" cy="2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DE386-9FB4-FC63-826E-D663BF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28" y="1105867"/>
            <a:ext cx="2856257" cy="238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45E1B-C332-4CDF-FD8F-1E255E93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85" y="1175192"/>
            <a:ext cx="2700847" cy="2260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89A8A-158D-F646-6943-6FCE4989E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" y="4081407"/>
            <a:ext cx="3004777" cy="246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A8938-DB8D-E324-0577-1974C9DAA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561" y="3993618"/>
            <a:ext cx="2995661" cy="251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B813E-AB91-C7D9-BDF2-15BA37D03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792" y="4081007"/>
            <a:ext cx="2933422" cy="2461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4C725-87AD-701F-7115-8A770B67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903" y="4199408"/>
            <a:ext cx="2646562" cy="22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4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5476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</a:t>
            </a: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F2591-C87A-9BE8-3ED8-AC1DF6A2E358}"/>
              </a:ext>
            </a:extLst>
          </p:cNvPr>
          <p:cNvSpPr txBox="1"/>
          <p:nvPr/>
        </p:nvSpPr>
        <p:spPr>
          <a:xfrm>
            <a:off x="4154905" y="1122947"/>
            <a:ext cx="38821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Can I get a better clustering by using Louvain in scanpy pipeline?</a:t>
            </a:r>
          </a:p>
          <a:p>
            <a:endParaRPr lang="en-DE" dirty="0"/>
          </a:p>
          <a:p>
            <a:r>
              <a:rPr lang="en-DE" dirty="0"/>
              <a:t>Pathway enrichment analysis?</a:t>
            </a:r>
          </a:p>
          <a:p>
            <a:endParaRPr lang="en-DE" dirty="0"/>
          </a:p>
          <a:p>
            <a:r>
              <a:rPr lang="en-DE" dirty="0"/>
              <a:t>Consistent across replicates?</a:t>
            </a:r>
          </a:p>
          <a:p>
            <a:endParaRPr lang="en-DE" dirty="0"/>
          </a:p>
          <a:p>
            <a:r>
              <a:rPr lang="en-DE" dirty="0"/>
              <a:t>Look at evolution expression TFs of cut&amp;tag</a:t>
            </a:r>
          </a:p>
          <a:p>
            <a:endParaRPr lang="en-DE" dirty="0"/>
          </a:p>
          <a:p>
            <a:r>
              <a:rPr lang="en-DE" dirty="0"/>
              <a:t>------------------</a:t>
            </a:r>
          </a:p>
          <a:p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emove cells identified as neuronal tissues?</a:t>
            </a:r>
          </a:p>
          <a:p>
            <a:endParaRPr lang="en-DE" dirty="0"/>
          </a:p>
          <a:p>
            <a:r>
              <a:rPr lang="en-DE" dirty="0"/>
              <a:t>Use all dataset at same time to do clustering?</a:t>
            </a:r>
          </a:p>
        </p:txBody>
      </p:sp>
    </p:spTree>
    <p:extLst>
      <p:ext uri="{BB962C8B-B14F-4D97-AF65-F5344CB8AC3E}">
        <p14:creationId xmlns:p14="http://schemas.microsoft.com/office/powerpoint/2010/main" val="154956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469D-258E-1178-677D-BC8EA634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76" y="1239848"/>
            <a:ext cx="6721648" cy="52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Day8: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95EAAE-27B5-334D-AA94-E0ABDA98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3" y="1247444"/>
            <a:ext cx="2885574" cy="22592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DF6B33-108C-CCB4-C074-B0EEF8B7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797" y="1161649"/>
            <a:ext cx="2735723" cy="2267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76EE34-4ECE-DD39-CF54-27D75C33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41" y="1247444"/>
            <a:ext cx="2798465" cy="22592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48073-4FB7-8DCE-E6E0-918AA95A0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97" y="1200528"/>
            <a:ext cx="2798465" cy="2259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0CF58-F6D7-73CB-D7DA-01044A11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6" y="4098714"/>
            <a:ext cx="2798465" cy="2259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B0340-C437-7021-238F-502AC18C5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930728"/>
            <a:ext cx="2971800" cy="2616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CD5046-99DB-6D52-CFA8-367D1D2A4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28" y="3959237"/>
            <a:ext cx="2798465" cy="2398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94F80-7E80-E681-F8C7-92E560A69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121" y="3895276"/>
            <a:ext cx="2800451" cy="24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12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7A60C-3520-79EF-CC97-EC46636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3" y="1126312"/>
            <a:ext cx="5644427" cy="5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B38F25-A788-D6B8-7DB6-AED437E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9" y="1236148"/>
            <a:ext cx="2435173" cy="2258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B5D45-D84D-5200-A3A3-322DE7B2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511" y="1283868"/>
            <a:ext cx="2459661" cy="2258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D623E3-8A3C-5EB4-1EF6-7FD947486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91" y="1140876"/>
            <a:ext cx="2653115" cy="2448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777C03-C9A0-EA71-6666-0DF4DABB5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39" y="1109232"/>
            <a:ext cx="2789078" cy="25119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5AD31E-2BB7-0459-B266-7F5F1ED63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39" y="4098714"/>
            <a:ext cx="2781061" cy="2584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F9A04-8F96-9123-A690-122D8D712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637" y="3977185"/>
            <a:ext cx="2781062" cy="26601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1318E4-ECFF-CAB9-E233-279901F55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808" y="3977185"/>
            <a:ext cx="2753278" cy="26147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DBA6A9-427C-F3FE-4A6E-E0EDAC7E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753" y="3906028"/>
            <a:ext cx="2789078" cy="2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63928" y="4684522"/>
            <a:ext cx="294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-&gt; associated with neuronal tissues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1B0A5-E67E-69F6-BFA4-3FDAD9EA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" y="1280142"/>
            <a:ext cx="2435173" cy="22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232F5-AD81-710F-DDE0-2DC06ED9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055" y="1274986"/>
            <a:ext cx="2610990" cy="248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5CA2B-C25F-39BD-DF98-27417B61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30" y="1343213"/>
            <a:ext cx="2391995" cy="22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36530-B0BB-5E3F-12C4-CD23D7E39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1" y="4302823"/>
            <a:ext cx="2381729" cy="217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53637-A49A-401B-85C7-BB3F21972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156" y="4187604"/>
            <a:ext cx="2665870" cy="2390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F274F-2470-6E5A-61E8-481AEB699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266" y="4323087"/>
            <a:ext cx="2414353" cy="218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DB30-AD25-DE2A-2F45-4A8805A39B98}"/>
              </a:ext>
            </a:extLst>
          </p:cNvPr>
          <p:cNvSpPr txBox="1"/>
          <p:nvPr/>
        </p:nvSpPr>
        <p:spPr>
          <a:xfrm>
            <a:off x="9656195" y="905654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2F8B-E86B-2B7F-7A12-A261CC0E0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326" y="1253969"/>
            <a:ext cx="2944855" cy="25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A4A87-69BD-2B88-DED3-738714C4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7" y="957250"/>
            <a:ext cx="4111749" cy="3813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3024753" y="2372139"/>
            <a:ext cx="1222264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980F-6401-25F3-B6BD-4CEADFCD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73" y="385507"/>
            <a:ext cx="7524560" cy="57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968F-2BD4-ACBD-A172-9F812C2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78" y="458930"/>
            <a:ext cx="6509079" cy="603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4730983" y="2054190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3898311" y="448064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2975539" y="5352070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79996" y="2440409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7635470" y="358276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49298" y="135765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0526-241E-F5EA-DBF3-67B5A1FD7BCB}"/>
              </a:ext>
            </a:extLst>
          </p:cNvPr>
          <p:cNvSpPr txBox="1"/>
          <p:nvPr/>
        </p:nvSpPr>
        <p:spPr>
          <a:xfrm>
            <a:off x="5161547" y="4526811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Skeletal Mesenchymal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3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9A479-9F78-705C-74CE-B6CF2836AF08}"/>
              </a:ext>
            </a:extLst>
          </p:cNvPr>
          <p:cNvSpPr txBox="1"/>
          <p:nvPr/>
        </p:nvSpPr>
        <p:spPr>
          <a:xfrm>
            <a:off x="4421647" y="334548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scanpy clustering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CFC70-4C10-7002-2E37-B1DBBF69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>
            <a:off x="119269" y="872749"/>
            <a:ext cx="11887201" cy="288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3291-A0E0-4CB0-DE12-DA735840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/>
          <a:stretch/>
        </p:blipFill>
        <p:spPr>
          <a:xfrm>
            <a:off x="251791" y="3942524"/>
            <a:ext cx="3564835" cy="263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6A08-0B36-B4A1-3901-B31AE61F0EAC}"/>
              </a:ext>
            </a:extLst>
          </p:cNvPr>
          <p:cNvSpPr txBox="1"/>
          <p:nvPr/>
        </p:nvSpPr>
        <p:spPr>
          <a:xfrm>
            <a:off x="4640308" y="4295193"/>
            <a:ext cx="392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quality of clustering -&gt; </a:t>
            </a:r>
            <a:r>
              <a:rPr lang="en-GB" dirty="0"/>
              <a:t>D</a:t>
            </a:r>
            <a:r>
              <a:rPr lang="en-DE" dirty="0"/>
              <a:t>id not do any filtering of cells + high mitochondrial genes counts</a:t>
            </a:r>
          </a:p>
          <a:p>
            <a:endParaRPr lang="en-DE" dirty="0"/>
          </a:p>
          <a:p>
            <a:r>
              <a:rPr lang="en-DE" dirty="0"/>
              <a:t>=&gt; Probly not great idea to interpret what we see here and derive clusters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173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632</Words>
  <Application>Microsoft Macintosh PowerPoint</Application>
  <PresentationFormat>Widescreen</PresentationFormat>
  <Paragraphs>160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4</cp:revision>
  <dcterms:created xsi:type="dcterms:W3CDTF">2024-03-25T13:46:38Z</dcterms:created>
  <dcterms:modified xsi:type="dcterms:W3CDTF">2024-03-26T12:14:23Z</dcterms:modified>
</cp:coreProperties>
</file>